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3" d="100"/>
          <a:sy n="73" d="100"/>
        </p:scale>
        <p:origin x="6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FD1D2-B2C8-4F4C-BDD0-1E8D36CF8E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03ACB9-16D2-4FFE-97C9-26A0CAF6E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BE352-EA5A-4D4E-AD85-1CF563B92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0B142-5CBE-43F1-8BA4-2FABE4EDB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7F0F9-4AC0-46BB-9E2D-2E5F85BF4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4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528F-9AC3-465C-B12F-24CCE10B7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3DC167-3805-4A65-B097-992BF6420F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4B27E-C2A6-4400-AA2C-13A8C3ED7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3A24C-1329-422A-BB36-0B3722032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5100A-CE5D-467F-B323-5DA820B90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265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EE6D7D-F89A-4FB8-AC69-3D86478F34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FBACAE-5A2E-453F-A787-4C1B63ADAB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72831-4BC2-4AAA-A80F-DDEBA74FB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DD693-1B49-442F-9029-4F8357472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45669-9087-4E14-9F9B-1CA0681A6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359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54DA2-BA11-40B8-9CC6-7C3831189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9B742-04C4-432C-870D-E2D75EBDC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8B487-FF4C-4943-95B9-A0BF78B8E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3F51E-1D4A-485A-87B9-13E899FF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D3ACB-6589-4C1A-BBFA-FCB9FE746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52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E6AD9-A0E5-4DA7-9BC0-8578C0F6B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8606C-0828-4365-BF4F-3F0054883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72E02-B01E-48DD-9D2F-809776D3B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CB618-70C1-45DC-9E2C-DAF64E4DA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A56E6-D5FF-42BB-BB6B-68FB5A7D9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792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CBAE5-B861-4B50-AE88-338E7E6CE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0A83C-8C5D-43FE-A147-01B19B1D8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EEF500-6586-4536-9D1C-9F2782457F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CDC6E8-A76B-43A2-BF33-F7369E0D2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8B76-9338-4057-8D39-010819360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8A6C77-D850-4828-AB58-E902424A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49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E372-6F71-4A9F-8F0F-14D4DAD72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13F4A-8AA9-4CDC-9087-88BE5D9A2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A1E1F7-04B7-4D40-8641-E20E92D839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998AC-CF56-499D-B36B-E06B819D92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EC97EB-9764-44AD-9A33-A6F102F7A6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B02DC-E538-4440-AC8A-E49B3CBBA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0CE0AE-59ED-4F7A-B0AD-61739EBBB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DFD627-CC6E-4CA0-8F83-746D90286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625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0E26F-930A-4A94-B67F-ECE343B46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4A1A6B-CD9F-46A4-8B7A-7A23BB013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AA23A3-EE70-456E-8A8E-0C0421AEC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560A7-3071-4540-80EF-9C7AC46E9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790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A52474-7510-4D88-A116-677D3057B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3E5F5E-E08F-4F82-A8FA-A3336CE46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E010E7-6FA7-4266-9BCE-493BEB222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433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F2999-16D0-4FF9-A750-5DCF8451D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4FAC1-9E3A-4DE0-AD09-BD2FFD0D9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94CCE9-23EE-4228-855B-CC10A9345E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309C27-1856-49B7-93DE-17D8347BA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FDBAA-FE9E-4F6C-B01D-5883F1FE8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B2BA25-60DE-4CCF-B761-E7BD6D2A6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21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49577-E80E-4B08-B1FB-8FEA611E4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15A366-2B44-4CCF-8A43-419E524684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FD60D1-2E69-4B4B-9E6B-104F1077CF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D3EA5-C938-4A71-BB72-43A409456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AF09F7-02EE-48D9-B344-FF8861A93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6E436B-E92A-4A2E-8FED-4CE212B0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521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876DBE-508D-40BF-B3F1-F245B8D08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436D7-63F5-45A5-9E03-0287B64E8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8B84F-7171-4C75-8C38-DB4561D39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9A36B-50F2-4752-99C1-F16B3D87B1E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EF668-2FF6-4713-9983-9EC139DD1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ED25E-8897-4923-9F22-1894F46AB9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857D2-B709-4FAC-BB3D-09D1A158A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328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F7811-D358-431C-A003-A81883B85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Allie Bacholl Program #1 Food Program</a:t>
            </a:r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134BA052-EB81-47EB-92BB-949AA70F28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029273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4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Allie Bacholl Program #1 Food Program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Allie Bacholl Program #1 Food Program</dc:title>
  <dc:creator>Allie Bacholl</dc:creator>
  <cp:lastModifiedBy>Allie Bacholl</cp:lastModifiedBy>
  <cp:revision>2</cp:revision>
  <dcterms:created xsi:type="dcterms:W3CDTF">2021-04-21T18:27:41Z</dcterms:created>
  <dcterms:modified xsi:type="dcterms:W3CDTF">2021-04-21T18:30:06Z</dcterms:modified>
</cp:coreProperties>
</file>

<file path=docProps/thumbnail.jpeg>
</file>